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15125700"/>
  <p:notesSz cx="10693400" cy="151257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64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15201" y="253364"/>
            <a:ext cx="10261600" cy="14613890"/>
          </a:xfrm>
          <a:custGeom>
            <a:avLst/>
            <a:gdLst/>
            <a:ahLst/>
            <a:cxnLst/>
            <a:rect l="l" t="t" r="r" b="b"/>
            <a:pathLst>
              <a:path w="10261600" h="14613890">
                <a:moveTo>
                  <a:pt x="10261600" y="0"/>
                </a:moveTo>
                <a:lnTo>
                  <a:pt x="0" y="0"/>
                </a:lnTo>
                <a:lnTo>
                  <a:pt x="0" y="508000"/>
                </a:lnTo>
                <a:lnTo>
                  <a:pt x="0" y="14105890"/>
                </a:lnTo>
                <a:lnTo>
                  <a:pt x="0" y="14613890"/>
                </a:lnTo>
                <a:lnTo>
                  <a:pt x="10261600" y="14613890"/>
                </a:lnTo>
                <a:lnTo>
                  <a:pt x="10261600" y="14105890"/>
                </a:lnTo>
                <a:lnTo>
                  <a:pt x="508000" y="14105890"/>
                </a:lnTo>
                <a:lnTo>
                  <a:pt x="508000" y="508000"/>
                </a:lnTo>
                <a:lnTo>
                  <a:pt x="9753600" y="508000"/>
                </a:lnTo>
                <a:lnTo>
                  <a:pt x="9753600" y="14105763"/>
                </a:lnTo>
                <a:lnTo>
                  <a:pt x="10261600" y="14105763"/>
                </a:lnTo>
                <a:lnTo>
                  <a:pt x="10261600" y="508000"/>
                </a:lnTo>
                <a:lnTo>
                  <a:pt x="10261600" y="507492"/>
                </a:lnTo>
                <a:lnTo>
                  <a:pt x="10261600" y="0"/>
                </a:lnTo>
                <a:close/>
              </a:path>
            </a:pathLst>
          </a:custGeom>
          <a:solidFill>
            <a:srgbClr val="222D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1D1D1B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1D1D1B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1D1D1B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30551" y="4573170"/>
            <a:ext cx="1848713" cy="17833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828731" y="4137926"/>
            <a:ext cx="1854835" cy="326390"/>
          </a:xfrm>
          <a:custGeom>
            <a:avLst/>
            <a:gdLst/>
            <a:ahLst/>
            <a:cxnLst/>
            <a:rect l="l" t="t" r="r" b="b"/>
            <a:pathLst>
              <a:path w="1854834" h="326389">
                <a:moveTo>
                  <a:pt x="1708327" y="95732"/>
                </a:moveTo>
                <a:lnTo>
                  <a:pt x="1639785" y="95732"/>
                </a:lnTo>
                <a:lnTo>
                  <a:pt x="1639785" y="319849"/>
                </a:lnTo>
                <a:lnTo>
                  <a:pt x="1711299" y="319849"/>
                </a:lnTo>
                <a:lnTo>
                  <a:pt x="1711299" y="199224"/>
                </a:lnTo>
                <a:lnTo>
                  <a:pt x="1714179" y="180342"/>
                </a:lnTo>
                <a:lnTo>
                  <a:pt x="1722007" y="167095"/>
                </a:lnTo>
                <a:lnTo>
                  <a:pt x="1733561" y="159289"/>
                </a:lnTo>
                <a:lnTo>
                  <a:pt x="1747621" y="156730"/>
                </a:lnTo>
                <a:lnTo>
                  <a:pt x="1851734" y="156730"/>
                </a:lnTo>
                <a:lnTo>
                  <a:pt x="1848417" y="137850"/>
                </a:lnTo>
                <a:lnTo>
                  <a:pt x="1839391" y="123825"/>
                </a:lnTo>
                <a:lnTo>
                  <a:pt x="1708327" y="123825"/>
                </a:lnTo>
                <a:lnTo>
                  <a:pt x="1708327" y="95732"/>
                </a:lnTo>
                <a:close/>
              </a:path>
              <a:path w="1854834" h="326389">
                <a:moveTo>
                  <a:pt x="1851734" y="156730"/>
                </a:moveTo>
                <a:lnTo>
                  <a:pt x="1747621" y="156730"/>
                </a:lnTo>
                <a:lnTo>
                  <a:pt x="1762505" y="159464"/>
                </a:lnTo>
                <a:lnTo>
                  <a:pt x="1773642" y="167466"/>
                </a:lnTo>
                <a:lnTo>
                  <a:pt x="1780623" y="180439"/>
                </a:lnTo>
                <a:lnTo>
                  <a:pt x="1783041" y="198081"/>
                </a:lnTo>
                <a:lnTo>
                  <a:pt x="1783041" y="319849"/>
                </a:lnTo>
                <a:lnTo>
                  <a:pt x="1854542" y="319849"/>
                </a:lnTo>
                <a:lnTo>
                  <a:pt x="1854542" y="172720"/>
                </a:lnTo>
                <a:lnTo>
                  <a:pt x="1851734" y="156730"/>
                </a:lnTo>
                <a:close/>
              </a:path>
              <a:path w="1854834" h="326389">
                <a:moveTo>
                  <a:pt x="1775040" y="89560"/>
                </a:moveTo>
                <a:lnTo>
                  <a:pt x="1753981" y="91606"/>
                </a:lnTo>
                <a:lnTo>
                  <a:pt x="1735774" y="97872"/>
                </a:lnTo>
                <a:lnTo>
                  <a:pt x="1720521" y="108548"/>
                </a:lnTo>
                <a:lnTo>
                  <a:pt x="1708327" y="123825"/>
                </a:lnTo>
                <a:lnTo>
                  <a:pt x="1839391" y="123825"/>
                </a:lnTo>
                <a:lnTo>
                  <a:pt x="1831584" y="111694"/>
                </a:lnTo>
                <a:lnTo>
                  <a:pt x="1806354" y="95262"/>
                </a:lnTo>
                <a:lnTo>
                  <a:pt x="1775040" y="89560"/>
                </a:lnTo>
                <a:close/>
              </a:path>
              <a:path w="1854834" h="326389">
                <a:moveTo>
                  <a:pt x="1465694" y="89560"/>
                </a:moveTo>
                <a:lnTo>
                  <a:pt x="1424032" y="98728"/>
                </a:lnTo>
                <a:lnTo>
                  <a:pt x="1390959" y="123831"/>
                </a:lnTo>
                <a:lnTo>
                  <a:pt x="1369151" y="161269"/>
                </a:lnTo>
                <a:lnTo>
                  <a:pt x="1361287" y="207441"/>
                </a:lnTo>
                <a:lnTo>
                  <a:pt x="1369148" y="253885"/>
                </a:lnTo>
                <a:lnTo>
                  <a:pt x="1390930" y="291463"/>
                </a:lnTo>
                <a:lnTo>
                  <a:pt x="1423936" y="316617"/>
                </a:lnTo>
                <a:lnTo>
                  <a:pt x="1465465" y="325793"/>
                </a:lnTo>
                <a:lnTo>
                  <a:pt x="1486458" y="323553"/>
                </a:lnTo>
                <a:lnTo>
                  <a:pt x="1504022" y="317307"/>
                </a:lnTo>
                <a:lnTo>
                  <a:pt x="1518415" y="307764"/>
                </a:lnTo>
                <a:lnTo>
                  <a:pt x="1529892" y="295630"/>
                </a:lnTo>
                <a:lnTo>
                  <a:pt x="1599120" y="295630"/>
                </a:lnTo>
                <a:lnTo>
                  <a:pt x="1599120" y="259080"/>
                </a:lnTo>
                <a:lnTo>
                  <a:pt x="1482598" y="259080"/>
                </a:lnTo>
                <a:lnTo>
                  <a:pt x="1463094" y="255160"/>
                </a:lnTo>
                <a:lnTo>
                  <a:pt x="1448022" y="244343"/>
                </a:lnTo>
                <a:lnTo>
                  <a:pt x="1438303" y="228042"/>
                </a:lnTo>
                <a:lnTo>
                  <a:pt x="1434858" y="207670"/>
                </a:lnTo>
                <a:lnTo>
                  <a:pt x="1438303" y="187305"/>
                </a:lnTo>
                <a:lnTo>
                  <a:pt x="1448022" y="171008"/>
                </a:lnTo>
                <a:lnTo>
                  <a:pt x="1463094" y="160193"/>
                </a:lnTo>
                <a:lnTo>
                  <a:pt x="1482598" y="156273"/>
                </a:lnTo>
                <a:lnTo>
                  <a:pt x="1599120" y="156273"/>
                </a:lnTo>
                <a:lnTo>
                  <a:pt x="1599120" y="119951"/>
                </a:lnTo>
                <a:lnTo>
                  <a:pt x="1529892" y="119951"/>
                </a:lnTo>
                <a:lnTo>
                  <a:pt x="1518418" y="107776"/>
                </a:lnTo>
                <a:lnTo>
                  <a:pt x="1504051" y="98155"/>
                </a:lnTo>
                <a:lnTo>
                  <a:pt x="1486555" y="91833"/>
                </a:lnTo>
                <a:lnTo>
                  <a:pt x="1465694" y="89560"/>
                </a:lnTo>
                <a:close/>
              </a:path>
              <a:path w="1854834" h="326389">
                <a:moveTo>
                  <a:pt x="1599120" y="295630"/>
                </a:moveTo>
                <a:lnTo>
                  <a:pt x="1529892" y="295630"/>
                </a:lnTo>
                <a:lnTo>
                  <a:pt x="1529892" y="319849"/>
                </a:lnTo>
                <a:lnTo>
                  <a:pt x="1599120" y="319849"/>
                </a:lnTo>
                <a:lnTo>
                  <a:pt x="1599120" y="295630"/>
                </a:lnTo>
                <a:close/>
              </a:path>
              <a:path w="1854834" h="326389">
                <a:moveTo>
                  <a:pt x="1599120" y="156273"/>
                </a:moveTo>
                <a:lnTo>
                  <a:pt x="1482598" y="156273"/>
                </a:lnTo>
                <a:lnTo>
                  <a:pt x="1501951" y="160128"/>
                </a:lnTo>
                <a:lnTo>
                  <a:pt x="1517127" y="170837"/>
                </a:lnTo>
                <a:lnTo>
                  <a:pt x="1527033" y="187113"/>
                </a:lnTo>
                <a:lnTo>
                  <a:pt x="1530578" y="207670"/>
                </a:lnTo>
                <a:lnTo>
                  <a:pt x="1527033" y="228235"/>
                </a:lnTo>
                <a:lnTo>
                  <a:pt x="1517127" y="244514"/>
                </a:lnTo>
                <a:lnTo>
                  <a:pt x="1501951" y="255224"/>
                </a:lnTo>
                <a:lnTo>
                  <a:pt x="1482598" y="259080"/>
                </a:lnTo>
                <a:lnTo>
                  <a:pt x="1599120" y="259080"/>
                </a:lnTo>
                <a:lnTo>
                  <a:pt x="1599120" y="156273"/>
                </a:lnTo>
                <a:close/>
              </a:path>
              <a:path w="1854834" h="326389">
                <a:moveTo>
                  <a:pt x="1599120" y="95732"/>
                </a:moveTo>
                <a:lnTo>
                  <a:pt x="1529892" y="95732"/>
                </a:lnTo>
                <a:lnTo>
                  <a:pt x="1529892" y="119951"/>
                </a:lnTo>
                <a:lnTo>
                  <a:pt x="1599120" y="119951"/>
                </a:lnTo>
                <a:lnTo>
                  <a:pt x="1599120" y="95732"/>
                </a:lnTo>
                <a:close/>
              </a:path>
              <a:path w="1854834" h="326389">
                <a:moveTo>
                  <a:pt x="1043901" y="95732"/>
                </a:moveTo>
                <a:lnTo>
                  <a:pt x="975360" y="95732"/>
                </a:lnTo>
                <a:lnTo>
                  <a:pt x="975360" y="319849"/>
                </a:lnTo>
                <a:lnTo>
                  <a:pt x="1046860" y="319849"/>
                </a:lnTo>
                <a:lnTo>
                  <a:pt x="1046860" y="199224"/>
                </a:lnTo>
                <a:lnTo>
                  <a:pt x="1049743" y="180342"/>
                </a:lnTo>
                <a:lnTo>
                  <a:pt x="1057575" y="167095"/>
                </a:lnTo>
                <a:lnTo>
                  <a:pt x="1069133" y="159289"/>
                </a:lnTo>
                <a:lnTo>
                  <a:pt x="1083195" y="156730"/>
                </a:lnTo>
                <a:lnTo>
                  <a:pt x="1330890" y="156730"/>
                </a:lnTo>
                <a:lnTo>
                  <a:pt x="1327721" y="137946"/>
                </a:lnTo>
                <a:lnTo>
                  <a:pt x="1320730" y="127025"/>
                </a:lnTo>
                <a:lnTo>
                  <a:pt x="1178915" y="127025"/>
                </a:lnTo>
                <a:lnTo>
                  <a:pt x="1176449" y="123825"/>
                </a:lnTo>
                <a:lnTo>
                  <a:pt x="1043901" y="123825"/>
                </a:lnTo>
                <a:lnTo>
                  <a:pt x="1043901" y="95732"/>
                </a:lnTo>
                <a:close/>
              </a:path>
              <a:path w="1854834" h="326389">
                <a:moveTo>
                  <a:pt x="1226439" y="156730"/>
                </a:moveTo>
                <a:lnTo>
                  <a:pt x="1083195" y="156730"/>
                </a:lnTo>
                <a:lnTo>
                  <a:pt x="1098077" y="159464"/>
                </a:lnTo>
                <a:lnTo>
                  <a:pt x="1109210" y="167466"/>
                </a:lnTo>
                <a:lnTo>
                  <a:pt x="1116187" y="180439"/>
                </a:lnTo>
                <a:lnTo>
                  <a:pt x="1118603" y="198081"/>
                </a:lnTo>
                <a:lnTo>
                  <a:pt x="1118603" y="319849"/>
                </a:lnTo>
                <a:lnTo>
                  <a:pt x="1190117" y="319849"/>
                </a:lnTo>
                <a:lnTo>
                  <a:pt x="1190117" y="199224"/>
                </a:lnTo>
                <a:lnTo>
                  <a:pt x="1193029" y="180342"/>
                </a:lnTo>
                <a:lnTo>
                  <a:pt x="1200910" y="167095"/>
                </a:lnTo>
                <a:lnTo>
                  <a:pt x="1212475" y="159289"/>
                </a:lnTo>
                <a:lnTo>
                  <a:pt x="1226439" y="156730"/>
                </a:lnTo>
                <a:close/>
              </a:path>
              <a:path w="1854834" h="326389">
                <a:moveTo>
                  <a:pt x="1330890" y="156730"/>
                </a:moveTo>
                <a:lnTo>
                  <a:pt x="1226439" y="156730"/>
                </a:lnTo>
                <a:lnTo>
                  <a:pt x="1241452" y="159464"/>
                </a:lnTo>
                <a:lnTo>
                  <a:pt x="1252653" y="167466"/>
                </a:lnTo>
                <a:lnTo>
                  <a:pt x="1259655" y="180439"/>
                </a:lnTo>
                <a:lnTo>
                  <a:pt x="1262075" y="198081"/>
                </a:lnTo>
                <a:lnTo>
                  <a:pt x="1262075" y="319849"/>
                </a:lnTo>
                <a:lnTo>
                  <a:pt x="1333588" y="319849"/>
                </a:lnTo>
                <a:lnTo>
                  <a:pt x="1333588" y="172720"/>
                </a:lnTo>
                <a:lnTo>
                  <a:pt x="1330890" y="156730"/>
                </a:lnTo>
                <a:close/>
              </a:path>
              <a:path w="1854834" h="326389">
                <a:moveTo>
                  <a:pt x="1249972" y="89560"/>
                </a:moveTo>
                <a:lnTo>
                  <a:pt x="1227977" y="91783"/>
                </a:lnTo>
                <a:lnTo>
                  <a:pt x="1208533" y="98610"/>
                </a:lnTo>
                <a:lnTo>
                  <a:pt x="1192045" y="110279"/>
                </a:lnTo>
                <a:lnTo>
                  <a:pt x="1178915" y="127025"/>
                </a:lnTo>
                <a:lnTo>
                  <a:pt x="1320730" y="127025"/>
                </a:lnTo>
                <a:lnTo>
                  <a:pt x="1310973" y="111780"/>
                </a:lnTo>
                <a:lnTo>
                  <a:pt x="1284629" y="95294"/>
                </a:lnTo>
                <a:lnTo>
                  <a:pt x="1249972" y="89560"/>
                </a:lnTo>
                <a:close/>
              </a:path>
              <a:path w="1854834" h="326389">
                <a:moveTo>
                  <a:pt x="1110614" y="89560"/>
                </a:moveTo>
                <a:lnTo>
                  <a:pt x="1089554" y="91606"/>
                </a:lnTo>
                <a:lnTo>
                  <a:pt x="1071343" y="97872"/>
                </a:lnTo>
                <a:lnTo>
                  <a:pt x="1056090" y="108548"/>
                </a:lnTo>
                <a:lnTo>
                  <a:pt x="1043901" y="123825"/>
                </a:lnTo>
                <a:lnTo>
                  <a:pt x="1176449" y="123825"/>
                </a:lnTo>
                <a:lnTo>
                  <a:pt x="1166605" y="111050"/>
                </a:lnTo>
                <a:lnTo>
                  <a:pt x="1150675" y="99296"/>
                </a:lnTo>
                <a:lnTo>
                  <a:pt x="1131790" y="92040"/>
                </a:lnTo>
                <a:lnTo>
                  <a:pt x="1110614" y="89560"/>
                </a:lnTo>
                <a:close/>
              </a:path>
              <a:path w="1854834" h="326389">
                <a:moveTo>
                  <a:pt x="443420" y="89560"/>
                </a:moveTo>
                <a:lnTo>
                  <a:pt x="396740" y="98303"/>
                </a:lnTo>
                <a:lnTo>
                  <a:pt x="360427" y="122831"/>
                </a:lnTo>
                <a:lnTo>
                  <a:pt x="336880" y="160594"/>
                </a:lnTo>
                <a:lnTo>
                  <a:pt x="328498" y="209042"/>
                </a:lnTo>
                <a:lnTo>
                  <a:pt x="337058" y="256779"/>
                </a:lnTo>
                <a:lnTo>
                  <a:pt x="361168" y="293635"/>
                </a:lnTo>
                <a:lnTo>
                  <a:pt x="398471" y="317382"/>
                </a:lnTo>
                <a:lnTo>
                  <a:pt x="446608" y="325793"/>
                </a:lnTo>
                <a:lnTo>
                  <a:pt x="476198" y="323321"/>
                </a:lnTo>
                <a:lnTo>
                  <a:pt x="502727" y="316137"/>
                </a:lnTo>
                <a:lnTo>
                  <a:pt x="525873" y="304586"/>
                </a:lnTo>
                <a:lnTo>
                  <a:pt x="545312" y="289013"/>
                </a:lnTo>
                <a:lnTo>
                  <a:pt x="520271" y="265709"/>
                </a:lnTo>
                <a:lnTo>
                  <a:pt x="450265" y="265709"/>
                </a:lnTo>
                <a:lnTo>
                  <a:pt x="433194" y="263541"/>
                </a:lnTo>
                <a:lnTo>
                  <a:pt x="419250" y="256938"/>
                </a:lnTo>
                <a:lnTo>
                  <a:pt x="408819" y="245751"/>
                </a:lnTo>
                <a:lnTo>
                  <a:pt x="402285" y="229831"/>
                </a:lnTo>
                <a:lnTo>
                  <a:pt x="554215" y="229831"/>
                </a:lnTo>
                <a:lnTo>
                  <a:pt x="555129" y="225044"/>
                </a:lnTo>
                <a:lnTo>
                  <a:pt x="555586" y="214985"/>
                </a:lnTo>
                <a:lnTo>
                  <a:pt x="555586" y="207670"/>
                </a:lnTo>
                <a:lnTo>
                  <a:pt x="551614" y="184607"/>
                </a:lnTo>
                <a:lnTo>
                  <a:pt x="402526" y="184607"/>
                </a:lnTo>
                <a:lnTo>
                  <a:pt x="408144" y="169901"/>
                </a:lnTo>
                <a:lnTo>
                  <a:pt x="416828" y="159157"/>
                </a:lnTo>
                <a:lnTo>
                  <a:pt x="428638" y="152569"/>
                </a:lnTo>
                <a:lnTo>
                  <a:pt x="443636" y="150329"/>
                </a:lnTo>
                <a:lnTo>
                  <a:pt x="541587" y="150329"/>
                </a:lnTo>
                <a:lnTo>
                  <a:pt x="524344" y="122316"/>
                </a:lnTo>
                <a:lnTo>
                  <a:pt x="488957" y="98153"/>
                </a:lnTo>
                <a:lnTo>
                  <a:pt x="443420" y="89560"/>
                </a:lnTo>
                <a:close/>
              </a:path>
              <a:path w="1854834" h="326389">
                <a:moveTo>
                  <a:pt x="630389" y="95732"/>
                </a:moveTo>
                <a:lnTo>
                  <a:pt x="554316" y="95732"/>
                </a:lnTo>
                <a:lnTo>
                  <a:pt x="631761" y="319849"/>
                </a:lnTo>
                <a:lnTo>
                  <a:pt x="711034" y="319849"/>
                </a:lnTo>
                <a:lnTo>
                  <a:pt x="737368" y="238061"/>
                </a:lnTo>
                <a:lnTo>
                  <a:pt x="673569" y="238061"/>
                </a:lnTo>
                <a:lnTo>
                  <a:pt x="630389" y="95732"/>
                </a:lnTo>
                <a:close/>
              </a:path>
              <a:path w="1854834" h="326389">
                <a:moveTo>
                  <a:pt x="819065" y="185737"/>
                </a:moveTo>
                <a:lnTo>
                  <a:pt x="754214" y="185737"/>
                </a:lnTo>
                <a:lnTo>
                  <a:pt x="797852" y="319849"/>
                </a:lnTo>
                <a:lnTo>
                  <a:pt x="877582" y="319849"/>
                </a:lnTo>
                <a:lnTo>
                  <a:pt x="905529" y="238747"/>
                </a:lnTo>
                <a:lnTo>
                  <a:pt x="836002" y="238747"/>
                </a:lnTo>
                <a:lnTo>
                  <a:pt x="819065" y="185737"/>
                </a:lnTo>
                <a:close/>
              </a:path>
              <a:path w="1854834" h="326389">
                <a:moveTo>
                  <a:pt x="499160" y="246062"/>
                </a:moveTo>
                <a:lnTo>
                  <a:pt x="487893" y="254527"/>
                </a:lnTo>
                <a:lnTo>
                  <a:pt x="475661" y="260681"/>
                </a:lnTo>
                <a:lnTo>
                  <a:pt x="462954" y="264438"/>
                </a:lnTo>
                <a:lnTo>
                  <a:pt x="450265" y="265709"/>
                </a:lnTo>
                <a:lnTo>
                  <a:pt x="520271" y="265709"/>
                </a:lnTo>
                <a:lnTo>
                  <a:pt x="499160" y="246062"/>
                </a:lnTo>
                <a:close/>
              </a:path>
              <a:path w="1854834" h="326389">
                <a:moveTo>
                  <a:pt x="954811" y="95732"/>
                </a:moveTo>
                <a:lnTo>
                  <a:pt x="879640" y="95732"/>
                </a:lnTo>
                <a:lnTo>
                  <a:pt x="836002" y="238747"/>
                </a:lnTo>
                <a:lnTo>
                  <a:pt x="905529" y="238747"/>
                </a:lnTo>
                <a:lnTo>
                  <a:pt x="954811" y="95732"/>
                </a:lnTo>
                <a:close/>
              </a:path>
              <a:path w="1854834" h="326389">
                <a:moveTo>
                  <a:pt x="790308" y="95732"/>
                </a:moveTo>
                <a:lnTo>
                  <a:pt x="718807" y="95732"/>
                </a:lnTo>
                <a:lnTo>
                  <a:pt x="673569" y="238061"/>
                </a:lnTo>
                <a:lnTo>
                  <a:pt x="737368" y="238061"/>
                </a:lnTo>
                <a:lnTo>
                  <a:pt x="754214" y="185737"/>
                </a:lnTo>
                <a:lnTo>
                  <a:pt x="819065" y="185737"/>
                </a:lnTo>
                <a:lnTo>
                  <a:pt x="790308" y="95732"/>
                </a:lnTo>
                <a:close/>
              </a:path>
              <a:path w="1854834" h="326389">
                <a:moveTo>
                  <a:pt x="541587" y="150329"/>
                </a:moveTo>
                <a:lnTo>
                  <a:pt x="443636" y="150329"/>
                </a:lnTo>
                <a:lnTo>
                  <a:pt x="457923" y="152537"/>
                </a:lnTo>
                <a:lnTo>
                  <a:pt x="469512" y="159072"/>
                </a:lnTo>
                <a:lnTo>
                  <a:pt x="478272" y="169805"/>
                </a:lnTo>
                <a:lnTo>
                  <a:pt x="484073" y="184607"/>
                </a:lnTo>
                <a:lnTo>
                  <a:pt x="551614" y="184607"/>
                </a:lnTo>
                <a:lnTo>
                  <a:pt x="547312" y="159629"/>
                </a:lnTo>
                <a:lnTo>
                  <a:pt x="541587" y="150329"/>
                </a:lnTo>
                <a:close/>
              </a:path>
              <a:path w="1854834" h="326389">
                <a:moveTo>
                  <a:pt x="73101" y="0"/>
                </a:moveTo>
                <a:lnTo>
                  <a:pt x="0" y="0"/>
                </a:lnTo>
                <a:lnTo>
                  <a:pt x="0" y="319849"/>
                </a:lnTo>
                <a:lnTo>
                  <a:pt x="76301" y="319849"/>
                </a:lnTo>
                <a:lnTo>
                  <a:pt x="76301" y="124739"/>
                </a:lnTo>
                <a:lnTo>
                  <a:pt x="166296" y="124739"/>
                </a:lnTo>
                <a:lnTo>
                  <a:pt x="73101" y="0"/>
                </a:lnTo>
                <a:close/>
              </a:path>
              <a:path w="1854834" h="326389">
                <a:moveTo>
                  <a:pt x="166296" y="124739"/>
                </a:moveTo>
                <a:lnTo>
                  <a:pt x="76301" y="124739"/>
                </a:lnTo>
                <a:lnTo>
                  <a:pt x="222059" y="319849"/>
                </a:lnTo>
                <a:lnTo>
                  <a:pt x="295401" y="319849"/>
                </a:lnTo>
                <a:lnTo>
                  <a:pt x="295401" y="195110"/>
                </a:lnTo>
                <a:lnTo>
                  <a:pt x="218871" y="195110"/>
                </a:lnTo>
                <a:lnTo>
                  <a:pt x="166296" y="124739"/>
                </a:lnTo>
                <a:close/>
              </a:path>
              <a:path w="1854834" h="326389">
                <a:moveTo>
                  <a:pt x="295401" y="0"/>
                </a:moveTo>
                <a:lnTo>
                  <a:pt x="218871" y="0"/>
                </a:lnTo>
                <a:lnTo>
                  <a:pt x="218871" y="195110"/>
                </a:lnTo>
                <a:lnTo>
                  <a:pt x="295401" y="195110"/>
                </a:lnTo>
                <a:lnTo>
                  <a:pt x="295401" y="0"/>
                </a:lnTo>
                <a:close/>
              </a:path>
            </a:pathLst>
          </a:custGeom>
          <a:solidFill>
            <a:srgbClr val="222D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283674" y="4137622"/>
            <a:ext cx="373380" cy="574675"/>
          </a:xfrm>
          <a:custGeom>
            <a:avLst/>
            <a:gdLst/>
            <a:ahLst/>
            <a:cxnLst/>
            <a:rect l="l" t="t" r="r" b="b"/>
            <a:pathLst>
              <a:path w="373379" h="574675">
                <a:moveTo>
                  <a:pt x="372808" y="0"/>
                </a:moveTo>
                <a:lnTo>
                  <a:pt x="207060" y="0"/>
                </a:lnTo>
                <a:lnTo>
                  <a:pt x="159585" y="5468"/>
                </a:lnTo>
                <a:lnTo>
                  <a:pt x="116003" y="21044"/>
                </a:lnTo>
                <a:lnTo>
                  <a:pt x="77557" y="45486"/>
                </a:lnTo>
                <a:lnTo>
                  <a:pt x="45490" y="77551"/>
                </a:lnTo>
                <a:lnTo>
                  <a:pt x="21046" y="115997"/>
                </a:lnTo>
                <a:lnTo>
                  <a:pt x="5468" y="159581"/>
                </a:lnTo>
                <a:lnTo>
                  <a:pt x="0" y="207060"/>
                </a:lnTo>
                <a:lnTo>
                  <a:pt x="0" y="574128"/>
                </a:lnTo>
                <a:lnTo>
                  <a:pt x="165735" y="574128"/>
                </a:lnTo>
                <a:lnTo>
                  <a:pt x="213215" y="568660"/>
                </a:lnTo>
                <a:lnTo>
                  <a:pt x="256800" y="553084"/>
                </a:lnTo>
                <a:lnTo>
                  <a:pt x="295248" y="528642"/>
                </a:lnTo>
                <a:lnTo>
                  <a:pt x="327316" y="496576"/>
                </a:lnTo>
                <a:lnTo>
                  <a:pt x="351761" y="458131"/>
                </a:lnTo>
                <a:lnTo>
                  <a:pt x="367339" y="414547"/>
                </a:lnTo>
                <a:lnTo>
                  <a:pt x="372808" y="367068"/>
                </a:lnTo>
                <a:lnTo>
                  <a:pt x="372808" y="0"/>
                </a:lnTo>
                <a:close/>
              </a:path>
            </a:pathLst>
          </a:custGeom>
          <a:solidFill>
            <a:srgbClr val="222D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008723" y="4137626"/>
            <a:ext cx="276225" cy="574675"/>
          </a:xfrm>
          <a:custGeom>
            <a:avLst/>
            <a:gdLst/>
            <a:ahLst/>
            <a:cxnLst/>
            <a:rect l="l" t="t" r="r" b="b"/>
            <a:pathLst>
              <a:path w="276225" h="574675">
                <a:moveTo>
                  <a:pt x="275907" y="0"/>
                </a:moveTo>
                <a:lnTo>
                  <a:pt x="207060" y="0"/>
                </a:lnTo>
                <a:lnTo>
                  <a:pt x="159585" y="5468"/>
                </a:lnTo>
                <a:lnTo>
                  <a:pt x="116003" y="21044"/>
                </a:lnTo>
                <a:lnTo>
                  <a:pt x="77557" y="45486"/>
                </a:lnTo>
                <a:lnTo>
                  <a:pt x="45490" y="77551"/>
                </a:lnTo>
                <a:lnTo>
                  <a:pt x="21046" y="115997"/>
                </a:lnTo>
                <a:lnTo>
                  <a:pt x="5468" y="159581"/>
                </a:lnTo>
                <a:lnTo>
                  <a:pt x="0" y="207060"/>
                </a:lnTo>
                <a:lnTo>
                  <a:pt x="0" y="574128"/>
                </a:lnTo>
                <a:lnTo>
                  <a:pt x="68834" y="574128"/>
                </a:lnTo>
                <a:lnTo>
                  <a:pt x="116314" y="568660"/>
                </a:lnTo>
                <a:lnTo>
                  <a:pt x="159899" y="553084"/>
                </a:lnTo>
                <a:lnTo>
                  <a:pt x="198347" y="528642"/>
                </a:lnTo>
                <a:lnTo>
                  <a:pt x="230415" y="496576"/>
                </a:lnTo>
                <a:lnTo>
                  <a:pt x="254860" y="458131"/>
                </a:lnTo>
                <a:lnTo>
                  <a:pt x="270438" y="414547"/>
                </a:lnTo>
                <a:lnTo>
                  <a:pt x="275907" y="367068"/>
                </a:lnTo>
                <a:lnTo>
                  <a:pt x="275907" y="0"/>
                </a:lnTo>
                <a:close/>
              </a:path>
            </a:pathLst>
          </a:custGeom>
          <a:solidFill>
            <a:srgbClr val="FF74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48486" y="612445"/>
            <a:ext cx="9029700" cy="4895215"/>
          </a:xfrm>
          <a:custGeom>
            <a:avLst/>
            <a:gdLst/>
            <a:ahLst/>
            <a:cxnLst/>
            <a:rect l="l" t="t" r="r" b="b"/>
            <a:pathLst>
              <a:path w="9029700" h="4895215">
                <a:moveTo>
                  <a:pt x="9029230" y="4895100"/>
                </a:moveTo>
                <a:lnTo>
                  <a:pt x="0" y="4895100"/>
                </a:lnTo>
                <a:lnTo>
                  <a:pt x="0" y="0"/>
                </a:lnTo>
                <a:lnTo>
                  <a:pt x="9029230" y="0"/>
                </a:lnTo>
                <a:lnTo>
                  <a:pt x="9029230" y="4895100"/>
                </a:lnTo>
                <a:close/>
              </a:path>
            </a:pathLst>
          </a:custGeom>
          <a:ln w="12699">
            <a:solidFill>
              <a:srgbClr val="1E1E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997253" y="1196188"/>
            <a:ext cx="1476375" cy="1836420"/>
          </a:xfrm>
          <a:custGeom>
            <a:avLst/>
            <a:gdLst/>
            <a:ahLst/>
            <a:cxnLst/>
            <a:rect l="l" t="t" r="r" b="b"/>
            <a:pathLst>
              <a:path w="1476375" h="1836420">
                <a:moveTo>
                  <a:pt x="1476019" y="1835988"/>
                </a:moveTo>
                <a:lnTo>
                  <a:pt x="0" y="1835988"/>
                </a:lnTo>
                <a:lnTo>
                  <a:pt x="0" y="0"/>
                </a:lnTo>
                <a:lnTo>
                  <a:pt x="1476019" y="0"/>
                </a:lnTo>
                <a:lnTo>
                  <a:pt x="1476019" y="183598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55578" y="4113327"/>
            <a:ext cx="2182243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0" i="0">
                <a:solidFill>
                  <a:srgbClr val="1D1D1B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55918" y="12831877"/>
            <a:ext cx="2514600" cy="487313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019810" marR="5080" indent="-1007744">
              <a:lnSpc>
                <a:spcPts val="1750"/>
              </a:lnSpc>
              <a:spcBef>
                <a:spcPts val="200"/>
              </a:spcBef>
            </a:pPr>
            <a:r>
              <a:rPr sz="1500" b="0" dirty="0">
                <a:solidFill>
                  <a:srgbClr val="1D1D1B"/>
                </a:solidFill>
                <a:latin typeface="Edwardian Script ITC" pitchFamily="66" charset="0"/>
                <a:cs typeface="Bookman Old Style"/>
              </a:rPr>
              <a:t>Dra. María Emilia Bahamondes Rosado Rectora</a:t>
            </a:r>
            <a:endParaRPr sz="1500" dirty="0">
              <a:latin typeface="Edwardian Script ITC" pitchFamily="66" charset="0"/>
              <a:cs typeface="Bookman Old Styl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99387" y="12831877"/>
            <a:ext cx="2538095" cy="512961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624840" marR="5080" indent="-612775" algn="ctr">
              <a:lnSpc>
                <a:spcPts val="1750"/>
              </a:lnSpc>
              <a:spcBef>
                <a:spcPts val="200"/>
              </a:spcBef>
            </a:pPr>
            <a:r>
              <a:rPr sz="1500" b="0" dirty="0">
                <a:solidFill>
                  <a:srgbClr val="1D1D1B"/>
                </a:solidFill>
                <a:latin typeface="Edwardian Script ITC" pitchFamily="66" charset="0"/>
                <a:cs typeface="Bookman Old Style"/>
              </a:rPr>
              <a:t>Mag. </a:t>
            </a:r>
            <a:r>
              <a:rPr lang="es-MX" sz="1500" b="0" dirty="0">
                <a:solidFill>
                  <a:srgbClr val="1D1D1B"/>
                </a:solidFill>
                <a:latin typeface="Edwardian Script ITC" pitchFamily="66" charset="0"/>
                <a:cs typeface="Bookman Old Style"/>
              </a:rPr>
              <a:t>Pamela Pérez </a:t>
            </a:r>
            <a:r>
              <a:rPr lang="es-PE" sz="1500" b="0" dirty="0" err="1">
                <a:solidFill>
                  <a:srgbClr val="1D1D1B"/>
                </a:solidFill>
                <a:latin typeface="Edwardian Script ITC" pitchFamily="66" charset="0"/>
                <a:cs typeface="Bookman Old Style"/>
              </a:rPr>
              <a:t>Viacava</a:t>
            </a:r>
            <a:endParaRPr lang="es-PE" sz="1500" b="0" dirty="0">
              <a:solidFill>
                <a:srgbClr val="1D1D1B"/>
              </a:solidFill>
              <a:latin typeface="Edwardian Script ITC" pitchFamily="66" charset="0"/>
              <a:cs typeface="Bookman Old Style"/>
            </a:endParaRPr>
          </a:p>
          <a:p>
            <a:pPr marL="624840" marR="5080" indent="-612775" algn="ctr">
              <a:lnSpc>
                <a:spcPts val="1750"/>
              </a:lnSpc>
              <a:spcBef>
                <a:spcPts val="200"/>
              </a:spcBef>
            </a:pPr>
            <a:r>
              <a:rPr lang="es-PE" sz="1500" b="0" dirty="0">
                <a:solidFill>
                  <a:srgbClr val="1D1D1B"/>
                </a:solidFill>
                <a:latin typeface="Edwardian Script ITC" pitchFamily="66" charset="0"/>
                <a:cs typeface="Bookman Old Style"/>
              </a:rPr>
              <a:t>Secretaría</a:t>
            </a:r>
            <a:r>
              <a:rPr sz="1500" b="0" dirty="0">
                <a:solidFill>
                  <a:srgbClr val="1D1D1B"/>
                </a:solidFill>
                <a:latin typeface="Edwardian Script ITC" pitchFamily="66" charset="0"/>
                <a:cs typeface="Bookman Old Style"/>
              </a:rPr>
              <a:t> General</a:t>
            </a:r>
            <a:endParaRPr sz="1500" dirty="0">
              <a:latin typeface="Edwardian Script ITC" pitchFamily="66" charset="0"/>
              <a:cs typeface="Bookman Old Style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452839" y="1690104"/>
            <a:ext cx="5786755" cy="11107420"/>
            <a:chOff x="2452839" y="1690104"/>
            <a:chExt cx="5786755" cy="11107420"/>
          </a:xfrm>
        </p:grpSpPr>
        <p:sp>
          <p:nvSpPr>
            <p:cNvPr id="5" name="object 5"/>
            <p:cNvSpPr/>
            <p:nvPr/>
          </p:nvSpPr>
          <p:spPr>
            <a:xfrm>
              <a:off x="5701526" y="12793777"/>
              <a:ext cx="2538095" cy="0"/>
            </a:xfrm>
            <a:custGeom>
              <a:avLst/>
              <a:gdLst/>
              <a:ahLst/>
              <a:cxnLst/>
              <a:rect l="l" t="t" r="r" b="b"/>
              <a:pathLst>
                <a:path w="2538095">
                  <a:moveTo>
                    <a:pt x="0" y="0"/>
                  </a:moveTo>
                  <a:lnTo>
                    <a:pt x="2537637" y="0"/>
                  </a:lnTo>
                </a:path>
              </a:pathLst>
            </a:custGeom>
            <a:ln w="6350">
              <a:solidFill>
                <a:srgbClr val="1D1D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452839" y="12793777"/>
              <a:ext cx="2538095" cy="0"/>
            </a:xfrm>
            <a:custGeom>
              <a:avLst/>
              <a:gdLst/>
              <a:ahLst/>
              <a:cxnLst/>
              <a:rect l="l" t="t" r="r" b="b"/>
              <a:pathLst>
                <a:path w="2538095">
                  <a:moveTo>
                    <a:pt x="0" y="0"/>
                  </a:moveTo>
                  <a:lnTo>
                    <a:pt x="2537637" y="0"/>
                  </a:lnTo>
                </a:path>
              </a:pathLst>
            </a:custGeom>
            <a:ln w="6350">
              <a:solidFill>
                <a:srgbClr val="1D1D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88105" y="1690104"/>
              <a:ext cx="1321911" cy="1215832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2867991" y="5034729"/>
            <a:ext cx="4956810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3400" marR="525780" indent="49530">
              <a:lnSpc>
                <a:spcPct val="100000"/>
              </a:lnSpc>
              <a:spcBef>
                <a:spcPts val="100"/>
              </a:spcBef>
            </a:pPr>
            <a:r>
              <a:rPr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de conformidad a lo acordado por el Consejo Directivo en la sesión realizada el día 1</a:t>
            </a:r>
            <a:r>
              <a:rPr lang="es-MX"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3</a:t>
            </a:r>
            <a:r>
              <a:rPr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 de </a:t>
            </a:r>
            <a:r>
              <a:rPr lang="es-MX"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julio</a:t>
            </a:r>
            <a:r>
              <a:rPr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 del </a:t>
            </a:r>
            <a:r>
              <a:rPr lang="es-PE"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año</a:t>
            </a:r>
            <a:r>
              <a:rPr lang="es-MX"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 2020</a:t>
            </a:r>
            <a:endParaRPr sz="2000" dirty="0">
              <a:solidFill>
                <a:schemeClr val="tx1"/>
              </a:solidFill>
              <a:latin typeface="Edwardian Script ITC" pitchFamily="66" charset="0"/>
              <a:cs typeface="Bookman Old Style"/>
            </a:endParaRPr>
          </a:p>
          <a:p>
            <a:pPr marL="12700" marR="5080" indent="224790">
              <a:lnSpc>
                <a:spcPct val="100000"/>
              </a:lnSpc>
            </a:pPr>
            <a:r>
              <a:rPr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en cumplimiento de las disposiciones legales y estatutarias vigentes, y por aprobar las exigencias establecidas en los reglamentos de la institución,</a:t>
            </a:r>
            <a:endParaRPr sz="2000" dirty="0">
              <a:solidFill>
                <a:schemeClr val="tx1"/>
              </a:solidFill>
              <a:latin typeface="Edwardian Script ITC" pitchFamily="66" charset="0"/>
              <a:cs typeface="Bookman Old Style"/>
            </a:endParaRPr>
          </a:p>
          <a:p>
            <a:pPr marL="1253490">
              <a:lnSpc>
                <a:spcPct val="100000"/>
              </a:lnSpc>
            </a:pPr>
            <a:r>
              <a:rPr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se confiere el Grado Académico de</a:t>
            </a:r>
            <a:endParaRPr sz="2000" dirty="0">
              <a:solidFill>
                <a:schemeClr val="tx1"/>
              </a:solidFill>
              <a:latin typeface="Edwardian Script ITC" pitchFamily="66" charset="0"/>
              <a:cs typeface="Bookman Old Styl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57829" y="3376617"/>
            <a:ext cx="2954655" cy="647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En nombre de la Nación</a:t>
            </a:r>
            <a:endParaRPr sz="2000" dirty="0">
              <a:solidFill>
                <a:schemeClr val="tx1"/>
              </a:solidFill>
              <a:latin typeface="Edwardian Script ITC" pitchFamily="66" charset="0"/>
              <a:cs typeface="Bookman Old Style"/>
            </a:endParaRP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La Rectora de la Escuela de Posgrado</a:t>
            </a:r>
            <a:endParaRPr sz="2000" dirty="0">
              <a:solidFill>
                <a:schemeClr val="tx1"/>
              </a:solidFill>
              <a:latin typeface="Edwardian Script ITC" pitchFamily="66" charset="0"/>
              <a:cs typeface="Bookman Old Style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618157" y="4142337"/>
            <a:ext cx="7477312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 algn="ctr">
              <a:lnSpc>
                <a:spcPct val="100000"/>
              </a:lnSpc>
              <a:spcBef>
                <a:spcPts val="100"/>
              </a:spcBef>
            </a:pPr>
            <a:r>
              <a:rPr lang="es-MX" spc="85" dirty="0">
                <a:solidFill>
                  <a:schemeClr val="tx1"/>
                </a:solidFill>
                <a:latin typeface="Old English Text MT" panose="03040902040508030806" pitchFamily="66" charset="0"/>
              </a:rPr>
              <a:t>Escuela de Posgrado </a:t>
            </a:r>
            <a:r>
              <a:rPr spc="85" dirty="0">
                <a:solidFill>
                  <a:schemeClr val="tx1"/>
                </a:solidFill>
                <a:latin typeface="Old English Text MT" panose="03040902040508030806" pitchFamily="66" charset="0"/>
              </a:rPr>
              <a:t>Newman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017846" y="8353770"/>
            <a:ext cx="6337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0" dirty="0">
                <a:solidFill>
                  <a:srgbClr val="1D1D1B"/>
                </a:solidFill>
                <a:latin typeface="Edwardian Script ITC" pitchFamily="66" charset="0"/>
                <a:cs typeface="Bookman Old Style"/>
              </a:rPr>
              <a:t>a Do</a:t>
            </a:r>
            <a:r>
              <a:rPr lang="es-MX" sz="2000" b="0" dirty="0">
                <a:solidFill>
                  <a:srgbClr val="1D1D1B"/>
                </a:solidFill>
                <a:latin typeface="Edwardian Script ITC" pitchFamily="66" charset="0"/>
                <a:cs typeface="Bookman Old Style"/>
              </a:rPr>
              <a:t>n</a:t>
            </a:r>
            <a:endParaRPr sz="2000" dirty="0">
              <a:latin typeface="Edwardian Script ITC" pitchFamily="66" charset="0"/>
              <a:cs typeface="Bookman Old Styl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55049" y="10056927"/>
            <a:ext cx="4982210" cy="15645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5875" algn="ctr">
              <a:lnSpc>
                <a:spcPct val="100000"/>
              </a:lnSpc>
              <a:spcBef>
                <a:spcPts val="100"/>
              </a:spcBef>
            </a:pPr>
            <a:r>
              <a:rPr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Se expide el presente Diploma para que se le reconozca como tal y</a:t>
            </a:r>
            <a:endParaRPr sz="2000" dirty="0">
              <a:solidFill>
                <a:schemeClr val="tx1"/>
              </a:solidFill>
              <a:latin typeface="Edwardian Script ITC" pitchFamily="66" charset="0"/>
              <a:cs typeface="Bookman Old Style"/>
            </a:endParaRPr>
          </a:p>
          <a:p>
            <a:pPr marL="12065" marR="5080" indent="-26034" algn="ctr">
              <a:lnSpc>
                <a:spcPct val="100000"/>
              </a:lnSpc>
            </a:pPr>
            <a:r>
              <a:rPr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se le otorgue los derechos, honores, privilegios y obligaciones que confieren las leyes de la República del Perú y los tratados internacionales vigentes.</a:t>
            </a:r>
            <a:endParaRPr sz="2000" dirty="0">
              <a:solidFill>
                <a:schemeClr val="tx1"/>
              </a:solidFill>
              <a:latin typeface="Edwardian Script ITC" pitchFamily="66" charset="0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00" dirty="0">
              <a:solidFill>
                <a:schemeClr val="tx1"/>
              </a:solidFill>
              <a:latin typeface="Edwardian Script ITC" pitchFamily="66" charset="0"/>
              <a:cs typeface="Bookman Old Style"/>
            </a:endParaRPr>
          </a:p>
          <a:p>
            <a:pPr algn="ctr">
              <a:lnSpc>
                <a:spcPct val="100000"/>
              </a:lnSpc>
            </a:pPr>
            <a:r>
              <a:rPr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Dado y firmado en Tacna, Perú, </a:t>
            </a:r>
            <a:r>
              <a:rPr lang="es-PE"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el</a:t>
            </a:r>
            <a:r>
              <a:rPr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 </a:t>
            </a:r>
            <a:r>
              <a:rPr lang="es-MX"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15 </a:t>
            </a:r>
            <a:r>
              <a:rPr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de </a:t>
            </a:r>
            <a:r>
              <a:rPr lang="es-MX"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julio</a:t>
            </a:r>
            <a:r>
              <a:rPr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 del </a:t>
            </a:r>
            <a:r>
              <a:rPr lang="es-PE"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año</a:t>
            </a:r>
            <a:r>
              <a:rPr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 202</a:t>
            </a:r>
            <a:r>
              <a:rPr lang="es-MX"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1</a:t>
            </a:r>
            <a:r>
              <a:rPr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.</a:t>
            </a:r>
            <a:endParaRPr sz="2000" dirty="0">
              <a:solidFill>
                <a:schemeClr val="tx1"/>
              </a:solidFill>
              <a:latin typeface="Edwardian Script ITC" pitchFamily="66" charset="0"/>
              <a:cs typeface="Bookman Old Styl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36934" y="6780092"/>
            <a:ext cx="8239759" cy="125547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s-MX" sz="4000" spc="75" dirty="0">
                <a:solidFill>
                  <a:schemeClr val="tx1"/>
                </a:solidFill>
                <a:latin typeface="Old English Text MT" panose="03040902040508030806" pitchFamily="66" charset="0"/>
                <a:cs typeface="Times New Roman"/>
              </a:rPr>
              <a:t>Maestro</a:t>
            </a:r>
            <a:r>
              <a:rPr lang="es-MX" sz="4000" spc="-90" dirty="0">
                <a:solidFill>
                  <a:schemeClr val="tx1"/>
                </a:solidFill>
                <a:latin typeface="Old English Text MT" panose="03040902040508030806" pitchFamily="66" charset="0"/>
                <a:cs typeface="Times New Roman"/>
              </a:rPr>
              <a:t> </a:t>
            </a:r>
            <a:r>
              <a:rPr lang="es-MX" sz="4000" spc="-25" dirty="0">
                <a:solidFill>
                  <a:schemeClr val="tx1"/>
                </a:solidFill>
                <a:latin typeface="Old English Text MT" panose="03040902040508030806" pitchFamily="66" charset="0"/>
                <a:cs typeface="Times New Roman"/>
              </a:rPr>
              <a:t>en Desarrollo y </a:t>
            </a:r>
          </a:p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s-MX" sz="4000" spc="-25" dirty="0">
                <a:solidFill>
                  <a:schemeClr val="tx1"/>
                </a:solidFill>
                <a:latin typeface="Old English Text MT" panose="03040902040508030806" pitchFamily="66" charset="0"/>
                <a:cs typeface="Times New Roman"/>
              </a:rPr>
              <a:t>Operaciones de Software (DevOps)</a:t>
            </a:r>
            <a:endParaRPr lang="es-MX" sz="4000" dirty="0">
              <a:solidFill>
                <a:schemeClr val="tx1"/>
              </a:solidFill>
              <a:latin typeface="Old English Text MT" panose="03040902040508030806" pitchFamily="66" charset="0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06041" y="764243"/>
            <a:ext cx="3072130" cy="26621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57630">
              <a:lnSpc>
                <a:spcPct val="122500"/>
              </a:lnSpc>
              <a:spcBef>
                <a:spcPts val="100"/>
              </a:spcBef>
            </a:pPr>
            <a:r>
              <a:rPr sz="1000" b="0" spc="-50" dirty="0">
                <a:solidFill>
                  <a:srgbClr val="1E1E1C"/>
                </a:solidFill>
                <a:latin typeface="Mark Pro Light"/>
                <a:cs typeface="Mark Pro Light"/>
              </a:rPr>
              <a:t>CÓDIGO</a:t>
            </a:r>
            <a:r>
              <a:rPr sz="1000" b="0" spc="-8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25" dirty="0">
                <a:solidFill>
                  <a:srgbClr val="1E1E1C"/>
                </a:solidFill>
                <a:latin typeface="Mark Pro Light"/>
                <a:cs typeface="Mark Pro Light"/>
              </a:rPr>
              <a:t>DE</a:t>
            </a:r>
            <a:r>
              <a:rPr sz="1000" b="0" spc="-8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25" dirty="0">
                <a:solidFill>
                  <a:srgbClr val="1E1E1C"/>
                </a:solidFill>
                <a:latin typeface="Mark Pro Light"/>
                <a:cs typeface="Mark Pro Light"/>
              </a:rPr>
              <a:t>LA</a:t>
            </a:r>
            <a:r>
              <a:rPr sz="1000" b="0" spc="-8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60" dirty="0">
                <a:solidFill>
                  <a:srgbClr val="1E1E1C"/>
                </a:solidFill>
                <a:latin typeface="Mark Pro Light"/>
                <a:cs typeface="Mark Pro Light"/>
              </a:rPr>
              <a:t>INSTITUCIÓN </a:t>
            </a:r>
            <a:endParaRPr lang="es-MX" sz="1000" b="0" spc="-60" dirty="0">
              <a:solidFill>
                <a:srgbClr val="1E1E1C"/>
              </a:solidFill>
              <a:latin typeface="Mark Pro Light"/>
              <a:cs typeface="Mark Pro Light"/>
            </a:endParaRPr>
          </a:p>
          <a:p>
            <a:pPr marL="12700" marR="1357630">
              <a:lnSpc>
                <a:spcPct val="122500"/>
              </a:lnSpc>
              <a:spcBef>
                <a:spcPts val="100"/>
              </a:spcBef>
            </a:pPr>
            <a:r>
              <a:rPr lang="es-MX" sz="1000" b="0" spc="-10" dirty="0">
                <a:solidFill>
                  <a:srgbClr val="1E1E1C"/>
                </a:solidFill>
                <a:latin typeface="Mark Pro Light"/>
                <a:cs typeface="Mark Pro Light"/>
              </a:rPr>
              <a:t>TIPO DE DOCUMENTO</a:t>
            </a:r>
          </a:p>
          <a:p>
            <a:pPr marL="12700" marR="1357630">
              <a:lnSpc>
                <a:spcPct val="122500"/>
              </a:lnSpc>
              <a:spcBef>
                <a:spcPts val="100"/>
              </a:spcBef>
            </a:pPr>
            <a:r>
              <a:rPr lang="es-MX" sz="1000" spc="-10" dirty="0">
                <a:solidFill>
                  <a:srgbClr val="1E1E1C"/>
                </a:solidFill>
                <a:latin typeface="Mark Pro Light"/>
                <a:cs typeface="Mark Pro Light"/>
              </a:rPr>
              <a:t>GRADUADO</a:t>
            </a:r>
            <a:endParaRPr sz="1000" dirty="0">
              <a:latin typeface="Mark Pro Light"/>
              <a:cs typeface="Mark Pro Light"/>
            </a:endParaRPr>
          </a:p>
          <a:p>
            <a:pPr marL="12700" marR="1252855">
              <a:lnSpc>
                <a:spcPct val="122500"/>
              </a:lnSpc>
            </a:pPr>
            <a:r>
              <a:rPr sz="1000" b="0" spc="-45" dirty="0">
                <a:solidFill>
                  <a:srgbClr val="1E1E1C"/>
                </a:solidFill>
                <a:latin typeface="Mark Pro Light"/>
                <a:cs typeface="Mark Pro Light"/>
              </a:rPr>
              <a:t>NÚMERO</a:t>
            </a:r>
            <a:r>
              <a:rPr sz="1000" b="0" spc="-10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25" dirty="0">
                <a:solidFill>
                  <a:srgbClr val="1E1E1C"/>
                </a:solidFill>
                <a:latin typeface="Mark Pro Light"/>
                <a:cs typeface="Mark Pro Light"/>
              </a:rPr>
              <a:t>DE</a:t>
            </a:r>
            <a:r>
              <a:rPr sz="1000" b="0" spc="-10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10" dirty="0">
                <a:solidFill>
                  <a:srgbClr val="1E1E1C"/>
                </a:solidFill>
                <a:latin typeface="Mark Pro Light"/>
                <a:cs typeface="Mark Pro Light"/>
              </a:rPr>
              <a:t>DOCUMENTO </a:t>
            </a:r>
            <a:r>
              <a:rPr sz="1000" b="0" spc="-55" dirty="0">
                <a:solidFill>
                  <a:srgbClr val="1E1E1C"/>
                </a:solidFill>
                <a:latin typeface="Mark Pro Light"/>
                <a:cs typeface="Mark Pro Light"/>
              </a:rPr>
              <a:t>ABREVIATURA</a:t>
            </a:r>
            <a:r>
              <a:rPr sz="1000" b="0" spc="-8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25" dirty="0">
                <a:solidFill>
                  <a:srgbClr val="1E1E1C"/>
                </a:solidFill>
                <a:latin typeface="Mark Pro Light"/>
                <a:cs typeface="Mark Pro Light"/>
              </a:rPr>
              <a:t>DE</a:t>
            </a:r>
            <a:r>
              <a:rPr sz="1000" b="0" spc="-6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10" dirty="0">
                <a:solidFill>
                  <a:srgbClr val="1E1E1C"/>
                </a:solidFill>
                <a:latin typeface="Mark Pro Light"/>
                <a:cs typeface="Mark Pro Light"/>
              </a:rPr>
              <a:t>GRADO</a:t>
            </a:r>
            <a:endParaRPr lang="es-MX" sz="1000" b="0" spc="-10" dirty="0">
              <a:solidFill>
                <a:srgbClr val="1E1E1C"/>
              </a:solidFill>
              <a:latin typeface="Mark Pro Light"/>
              <a:cs typeface="Mark Pro Light"/>
            </a:endParaRPr>
          </a:p>
          <a:p>
            <a:pPr marL="12700" marR="1252855">
              <a:lnSpc>
                <a:spcPct val="122500"/>
              </a:lnSpc>
            </a:pPr>
            <a:r>
              <a:rPr lang="es-MX" sz="1000" spc="-55" dirty="0">
                <a:solidFill>
                  <a:srgbClr val="1E1E1C"/>
                </a:solidFill>
                <a:latin typeface="Mark Pro Light"/>
                <a:cs typeface="Mark Pro Light"/>
              </a:rPr>
              <a:t>GRADO OBTENIDO MEDIANTE </a:t>
            </a:r>
            <a:r>
              <a:rPr lang="es-MX" sz="1000" b="0" spc="-10" dirty="0">
                <a:solidFill>
                  <a:srgbClr val="1E1E1C"/>
                </a:solidFill>
                <a:latin typeface="Mark Pro Light"/>
                <a:cs typeface="Mark Pro Light"/>
              </a:rPr>
              <a:t>MODALIDAD DE ESTUDIO</a:t>
            </a:r>
          </a:p>
          <a:p>
            <a:pPr marL="12700" marR="1252855">
              <a:lnSpc>
                <a:spcPct val="122500"/>
              </a:lnSpc>
            </a:pPr>
            <a:r>
              <a:rPr lang="es-MX" sz="1000" spc="-10" dirty="0">
                <a:solidFill>
                  <a:srgbClr val="1E1E1C"/>
                </a:solidFill>
                <a:latin typeface="Mark Pro Light"/>
                <a:cs typeface="Mark Pro Light"/>
              </a:rPr>
              <a:t>NÚMERO DE RESOLUCIÓN</a:t>
            </a:r>
            <a:endParaRPr sz="1000" dirty="0">
              <a:latin typeface="Mark Pro Light"/>
              <a:cs typeface="Mark Pro Light"/>
            </a:endParaRPr>
          </a:p>
          <a:p>
            <a:pPr marL="12700" marR="5080">
              <a:lnSpc>
                <a:spcPct val="122500"/>
              </a:lnSpc>
            </a:pPr>
            <a:r>
              <a:rPr sz="1000" b="0" spc="-50" dirty="0">
                <a:solidFill>
                  <a:srgbClr val="1E1E1C"/>
                </a:solidFill>
                <a:latin typeface="Mark Pro Light"/>
                <a:cs typeface="Mark Pro Light"/>
              </a:rPr>
              <a:t>FECHA</a:t>
            </a:r>
            <a:r>
              <a:rPr sz="1000" b="0" spc="-7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25" dirty="0">
                <a:solidFill>
                  <a:srgbClr val="1E1E1C"/>
                </a:solidFill>
                <a:latin typeface="Mark Pro Light"/>
                <a:cs typeface="Mark Pro Light"/>
              </a:rPr>
              <a:t>DE</a:t>
            </a:r>
            <a:r>
              <a:rPr sz="1000" b="0" spc="-7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55" dirty="0">
                <a:solidFill>
                  <a:srgbClr val="1E1E1C"/>
                </a:solidFill>
                <a:latin typeface="Mark Pro Light"/>
                <a:cs typeface="Mark Pro Light"/>
              </a:rPr>
              <a:t>RESOLUCIÓN</a:t>
            </a:r>
            <a:r>
              <a:rPr sz="1000" b="0" spc="-7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40" dirty="0">
                <a:solidFill>
                  <a:srgbClr val="1E1E1C"/>
                </a:solidFill>
                <a:latin typeface="Mark Pro Light"/>
                <a:cs typeface="Mark Pro Light"/>
              </a:rPr>
              <a:t>DEL</a:t>
            </a:r>
            <a:r>
              <a:rPr sz="1000" b="0" spc="-7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50" dirty="0">
                <a:solidFill>
                  <a:srgbClr val="1E1E1C"/>
                </a:solidFill>
                <a:latin typeface="Mark Pro Light"/>
                <a:cs typeface="Mark Pro Light"/>
              </a:rPr>
              <a:t>CONSEJO</a:t>
            </a:r>
            <a:r>
              <a:rPr sz="1000" b="0" spc="-6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55" dirty="0">
                <a:solidFill>
                  <a:srgbClr val="1E1E1C"/>
                </a:solidFill>
                <a:latin typeface="Mark Pro Light"/>
                <a:cs typeface="Mark Pro Light"/>
              </a:rPr>
              <a:t>DIRECTIVO</a:t>
            </a:r>
            <a:endParaRPr lang="es-MX" sz="1000" b="0" spc="-55" dirty="0">
              <a:solidFill>
                <a:srgbClr val="1E1E1C"/>
              </a:solidFill>
              <a:latin typeface="Mark Pro Light"/>
              <a:cs typeface="Mark Pro Light"/>
            </a:endParaRPr>
          </a:p>
          <a:p>
            <a:pPr marL="12700" marR="5080">
              <a:lnSpc>
                <a:spcPct val="122500"/>
              </a:lnSpc>
            </a:pPr>
            <a:r>
              <a:rPr sz="1000" b="0" spc="-45" dirty="0">
                <a:solidFill>
                  <a:srgbClr val="1E1E1C"/>
                </a:solidFill>
                <a:latin typeface="Mark Pro Light"/>
                <a:cs typeface="Mark Pro Light"/>
              </a:rPr>
              <a:t>NÚMERO</a:t>
            </a:r>
            <a:r>
              <a:rPr sz="1000" b="0" spc="-10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25" dirty="0">
                <a:solidFill>
                  <a:srgbClr val="1E1E1C"/>
                </a:solidFill>
                <a:latin typeface="Mark Pro Light"/>
                <a:cs typeface="Mark Pro Light"/>
              </a:rPr>
              <a:t>DE</a:t>
            </a:r>
            <a:r>
              <a:rPr sz="1000" b="0" spc="-10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10" dirty="0">
                <a:solidFill>
                  <a:srgbClr val="1E1E1C"/>
                </a:solidFill>
                <a:latin typeface="Mark Pro Light"/>
                <a:cs typeface="Mark Pro Light"/>
              </a:rPr>
              <a:t>DIPLOMA</a:t>
            </a:r>
            <a:endParaRPr sz="1000" dirty="0">
              <a:latin typeface="Mark Pro Light"/>
              <a:cs typeface="Mark Pro Light"/>
            </a:endParaRPr>
          </a:p>
          <a:p>
            <a:pPr marL="12700" marR="1160145">
              <a:lnSpc>
                <a:spcPct val="122500"/>
              </a:lnSpc>
            </a:pPr>
            <a:r>
              <a:rPr sz="1000" b="0" spc="-40" dirty="0">
                <a:solidFill>
                  <a:srgbClr val="1E1E1C"/>
                </a:solidFill>
                <a:latin typeface="Mark Pro Light"/>
                <a:cs typeface="Mark Pro Light"/>
              </a:rPr>
              <a:t>TIPO</a:t>
            </a:r>
            <a:r>
              <a:rPr sz="1000" b="0" spc="-9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25" dirty="0">
                <a:solidFill>
                  <a:srgbClr val="1E1E1C"/>
                </a:solidFill>
                <a:latin typeface="Mark Pro Light"/>
                <a:cs typeface="Mark Pro Light"/>
              </a:rPr>
              <a:t>DE</a:t>
            </a:r>
            <a:r>
              <a:rPr sz="1000" b="0" spc="-8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55" dirty="0">
                <a:solidFill>
                  <a:srgbClr val="1E1E1C"/>
                </a:solidFill>
                <a:latin typeface="Mark Pro Light"/>
                <a:cs typeface="Mark Pro Light"/>
              </a:rPr>
              <a:t>EMISIÓN</a:t>
            </a:r>
            <a:r>
              <a:rPr sz="1000" b="0" spc="-8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40" dirty="0">
                <a:solidFill>
                  <a:srgbClr val="1E1E1C"/>
                </a:solidFill>
                <a:latin typeface="Mark Pro Light"/>
                <a:cs typeface="Mark Pro Light"/>
              </a:rPr>
              <a:t>DEL</a:t>
            </a:r>
            <a:r>
              <a:rPr sz="1000" b="0" spc="-8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55" dirty="0">
                <a:solidFill>
                  <a:srgbClr val="1E1E1C"/>
                </a:solidFill>
                <a:latin typeface="Mark Pro Light"/>
                <a:cs typeface="Mark Pro Light"/>
              </a:rPr>
              <a:t>DIPLOMA </a:t>
            </a:r>
            <a:r>
              <a:rPr sz="1000" b="0" spc="-10" dirty="0">
                <a:solidFill>
                  <a:srgbClr val="1E1E1C"/>
                </a:solidFill>
                <a:latin typeface="Mark Pro Light"/>
                <a:cs typeface="Mark Pro Light"/>
              </a:rPr>
              <a:t>LIBRO</a:t>
            </a:r>
            <a:endParaRPr lang="es-MX" sz="1000" b="0" spc="-10" dirty="0">
              <a:solidFill>
                <a:srgbClr val="1E1E1C"/>
              </a:solidFill>
              <a:latin typeface="Mark Pro Light"/>
              <a:cs typeface="Mark Pro Light"/>
            </a:endParaRPr>
          </a:p>
          <a:p>
            <a:pPr marL="12700" marR="1160145">
              <a:lnSpc>
                <a:spcPct val="122500"/>
              </a:lnSpc>
            </a:pPr>
            <a:r>
              <a:rPr lang="es-PE" sz="1000" spc="-10" dirty="0">
                <a:solidFill>
                  <a:srgbClr val="1E1E1C"/>
                </a:solidFill>
                <a:latin typeface="Mark Pro Light"/>
                <a:cs typeface="Mark Pro Light"/>
              </a:rPr>
              <a:t>LIBRO</a:t>
            </a:r>
            <a:endParaRPr sz="1000" dirty="0">
              <a:latin typeface="Mark Pro Light"/>
              <a:cs typeface="Mark Pro Light"/>
            </a:endParaRPr>
          </a:p>
          <a:p>
            <a:pPr marL="12700" marR="2439035">
              <a:lnSpc>
                <a:spcPct val="122500"/>
              </a:lnSpc>
            </a:pPr>
            <a:r>
              <a:rPr sz="1000" b="0" spc="-10" dirty="0">
                <a:solidFill>
                  <a:srgbClr val="1E1E1C"/>
                </a:solidFill>
                <a:latin typeface="Mark Pro Light"/>
                <a:cs typeface="Mark Pro Light"/>
              </a:rPr>
              <a:t>FOLIO </a:t>
            </a:r>
            <a:r>
              <a:rPr sz="1000" b="0" spc="-60" dirty="0">
                <a:solidFill>
                  <a:srgbClr val="1E1E1C"/>
                </a:solidFill>
                <a:latin typeface="Mark Pro Light"/>
                <a:cs typeface="Mark Pro Light"/>
              </a:rPr>
              <a:t>REGISTRO</a:t>
            </a:r>
            <a:endParaRPr sz="1000" dirty="0">
              <a:latin typeface="Mark Pro Light"/>
              <a:cs typeface="Mark Pro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53227" y="764243"/>
            <a:ext cx="2311400" cy="2702022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:</a:t>
            </a:r>
            <a:r>
              <a:rPr sz="1000" b="0" spc="-10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25" dirty="0">
                <a:solidFill>
                  <a:srgbClr val="1E1E1C"/>
                </a:solidFill>
                <a:latin typeface="Mark Pro Light"/>
                <a:cs typeface="Mark Pro Light"/>
              </a:rPr>
              <a:t>844</a:t>
            </a:r>
            <a:endParaRPr sz="1000" dirty="0">
              <a:latin typeface="Mark Pro Light"/>
              <a:cs typeface="Mark Pro Light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:</a:t>
            </a:r>
            <a:r>
              <a:rPr sz="1000" b="0" spc="-10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1</a:t>
            </a:r>
            <a:r>
              <a:rPr sz="1000" b="0" spc="-10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25" dirty="0">
                <a:solidFill>
                  <a:srgbClr val="1E1E1C"/>
                </a:solidFill>
                <a:latin typeface="Mark Pro Light"/>
                <a:cs typeface="Mark Pro Light"/>
              </a:rPr>
              <a:t>DNI</a:t>
            </a:r>
            <a:endParaRPr sz="1000" dirty="0">
              <a:latin typeface="Mark Pro Light"/>
              <a:cs typeface="Mark Pro Light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:</a:t>
            </a:r>
            <a:r>
              <a:rPr sz="1000" b="0" spc="-7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lang="es-PE" sz="1000" b="0" spc="-50" dirty="0">
                <a:solidFill>
                  <a:srgbClr val="1E1E1C"/>
                </a:solidFill>
                <a:latin typeface="Mark Pro Light"/>
                <a:cs typeface="Mark Pro Light"/>
              </a:rPr>
              <a:t>Nombres y Apellidos</a:t>
            </a:r>
            <a:endParaRPr sz="1000" dirty="0">
              <a:latin typeface="Mark Pro Light"/>
              <a:cs typeface="Mark Pro Light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:</a:t>
            </a:r>
            <a:r>
              <a:rPr sz="1000" b="0" spc="-10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10" dirty="0">
                <a:solidFill>
                  <a:srgbClr val="1E1E1C"/>
                </a:solidFill>
                <a:latin typeface="Mark Pro Light"/>
                <a:cs typeface="Mark Pro Light"/>
              </a:rPr>
              <a:t>40935708</a:t>
            </a:r>
            <a:endParaRPr sz="1000" dirty="0">
              <a:latin typeface="Mark Pro Light"/>
              <a:cs typeface="Mark Pro Light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:</a:t>
            </a:r>
            <a:r>
              <a:rPr sz="1000" b="0" spc="-10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10" dirty="0">
                <a:solidFill>
                  <a:srgbClr val="1E1E1C"/>
                </a:solidFill>
                <a:latin typeface="Mark Pro Light"/>
                <a:cs typeface="Mark Pro Light"/>
              </a:rPr>
              <a:t>MAESTRÍA</a:t>
            </a:r>
            <a:endParaRPr sz="1000" dirty="0">
              <a:latin typeface="Mark Pro Light"/>
              <a:cs typeface="Mark Pro Light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:</a:t>
            </a:r>
            <a:r>
              <a:rPr sz="1000" b="0" spc="-8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55" dirty="0">
                <a:solidFill>
                  <a:srgbClr val="1E1E1C"/>
                </a:solidFill>
                <a:latin typeface="Mark Pro Light"/>
                <a:cs typeface="Mark Pro Light"/>
              </a:rPr>
              <a:t>TRABAJO</a:t>
            </a:r>
            <a:r>
              <a:rPr sz="1000" b="0" spc="-8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25" dirty="0">
                <a:solidFill>
                  <a:srgbClr val="1E1E1C"/>
                </a:solidFill>
                <a:latin typeface="Mark Pro Light"/>
                <a:cs typeface="Mark Pro Light"/>
              </a:rPr>
              <a:t>DE</a:t>
            </a:r>
            <a:r>
              <a:rPr sz="1000" b="0" spc="-8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10" dirty="0">
                <a:solidFill>
                  <a:srgbClr val="1E1E1C"/>
                </a:solidFill>
                <a:latin typeface="Mark Pro Light"/>
                <a:cs typeface="Mark Pro Light"/>
              </a:rPr>
              <a:t>INVESTIGACIÓN</a:t>
            </a:r>
            <a:endParaRPr sz="1000" dirty="0">
              <a:latin typeface="Mark Pro Light"/>
              <a:cs typeface="Mark Pro Light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:</a:t>
            </a:r>
            <a:r>
              <a:rPr sz="1000" b="0" spc="-10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lang="es-PE" sz="1000" b="0" spc="-10" dirty="0">
                <a:solidFill>
                  <a:srgbClr val="1E1E1C"/>
                </a:solidFill>
                <a:latin typeface="Mark Pro Light"/>
                <a:cs typeface="Mark Pro Light"/>
              </a:rPr>
              <a:t>A DISTANCIA</a:t>
            </a:r>
            <a:endParaRPr sz="1000" dirty="0">
              <a:latin typeface="Mark Pro Light"/>
              <a:cs typeface="Mark Pro Light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:</a:t>
            </a:r>
            <a:r>
              <a:rPr sz="1000" b="0" spc="-10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55" dirty="0">
                <a:solidFill>
                  <a:srgbClr val="1E1E1C"/>
                </a:solidFill>
                <a:latin typeface="Mark Pro Light"/>
                <a:cs typeface="Mark Pro Light"/>
              </a:rPr>
              <a:t>048-2022-</a:t>
            </a:r>
            <a:r>
              <a:rPr sz="1000" b="0" spc="-20" dirty="0">
                <a:solidFill>
                  <a:srgbClr val="1E1E1C"/>
                </a:solidFill>
                <a:latin typeface="Mark Pro Light"/>
                <a:cs typeface="Mark Pro Light"/>
              </a:rPr>
              <a:t>CDEPN</a:t>
            </a:r>
            <a:endParaRPr sz="1000" dirty="0">
              <a:latin typeface="Mark Pro Light"/>
              <a:cs typeface="Mark Pro Light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:</a:t>
            </a:r>
            <a:r>
              <a:rPr sz="1000" b="0" spc="-9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35" dirty="0">
                <a:solidFill>
                  <a:srgbClr val="1E1E1C"/>
                </a:solidFill>
                <a:latin typeface="Mark Pro Light"/>
                <a:cs typeface="Mark Pro Light"/>
              </a:rPr>
              <a:t>15</a:t>
            </a:r>
            <a:r>
              <a:rPr sz="1000" b="0" spc="-10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25" dirty="0">
                <a:solidFill>
                  <a:srgbClr val="1E1E1C"/>
                </a:solidFill>
                <a:latin typeface="Mark Pro Light"/>
                <a:cs typeface="Mark Pro Light"/>
              </a:rPr>
              <a:t>DE</a:t>
            </a:r>
            <a:r>
              <a:rPr sz="1000" b="0" spc="-9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40" dirty="0">
                <a:solidFill>
                  <a:srgbClr val="1E1E1C"/>
                </a:solidFill>
                <a:latin typeface="Mark Pro Light"/>
                <a:cs typeface="Mark Pro Light"/>
              </a:rPr>
              <a:t>MARZO</a:t>
            </a:r>
            <a:r>
              <a:rPr sz="1000" b="0" spc="-9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40" dirty="0">
                <a:solidFill>
                  <a:srgbClr val="1E1E1C"/>
                </a:solidFill>
                <a:latin typeface="Mark Pro Light"/>
                <a:cs typeface="Mark Pro Light"/>
              </a:rPr>
              <a:t>DEL</a:t>
            </a:r>
            <a:r>
              <a:rPr sz="1000" b="0" spc="-9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20" dirty="0">
                <a:solidFill>
                  <a:srgbClr val="1E1E1C"/>
                </a:solidFill>
                <a:latin typeface="Mark Pro Light"/>
                <a:cs typeface="Mark Pro Light"/>
              </a:rPr>
              <a:t>2022</a:t>
            </a:r>
            <a:endParaRPr sz="1000" dirty="0">
              <a:latin typeface="Mark Pro Light"/>
              <a:cs typeface="Mark Pro Light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:</a:t>
            </a:r>
            <a:r>
              <a:rPr sz="1000" b="0" spc="-10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50" dirty="0">
                <a:solidFill>
                  <a:srgbClr val="1E1E1C"/>
                </a:solidFill>
                <a:latin typeface="Mark Pro Light"/>
                <a:cs typeface="Mark Pro Light"/>
              </a:rPr>
              <a:t>MAN-</a:t>
            </a:r>
            <a:r>
              <a:rPr sz="1000" b="0" spc="-20" dirty="0">
                <a:solidFill>
                  <a:srgbClr val="1E1E1C"/>
                </a:solidFill>
                <a:latin typeface="Mark Pro Light"/>
                <a:cs typeface="Mark Pro Light"/>
              </a:rPr>
              <a:t>0371</a:t>
            </a:r>
            <a:endParaRPr sz="1000" dirty="0">
              <a:latin typeface="Mark Pro Light"/>
              <a:cs typeface="Mark Pro Light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:</a:t>
            </a:r>
            <a:r>
              <a:rPr sz="1000" b="0" spc="-10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10" dirty="0">
                <a:solidFill>
                  <a:srgbClr val="1E1E1C"/>
                </a:solidFill>
                <a:latin typeface="Mark Pro Light"/>
                <a:cs typeface="Mark Pro Light"/>
              </a:rPr>
              <a:t>ORIGINAL</a:t>
            </a:r>
            <a:endParaRPr sz="1000" dirty="0">
              <a:latin typeface="Mark Pro Light"/>
              <a:cs typeface="Mark Pro Light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:</a:t>
            </a:r>
            <a:r>
              <a:rPr sz="1000" b="0" spc="-10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M</a:t>
            </a:r>
            <a:r>
              <a:rPr sz="1000" b="0" spc="-10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-</a:t>
            </a:r>
            <a:r>
              <a:rPr sz="1000" b="0" spc="-10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25" dirty="0">
                <a:solidFill>
                  <a:srgbClr val="1E1E1C"/>
                </a:solidFill>
                <a:latin typeface="Mark Pro Light"/>
                <a:cs typeface="Mark Pro Light"/>
              </a:rPr>
              <a:t>002</a:t>
            </a:r>
            <a:endParaRPr sz="1000" dirty="0">
              <a:latin typeface="Mark Pro Light"/>
              <a:cs typeface="Mark Pro Light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:</a:t>
            </a:r>
            <a:r>
              <a:rPr sz="1000" b="0" spc="-10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F</a:t>
            </a:r>
            <a:r>
              <a:rPr sz="1000" b="0" spc="-10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-</a:t>
            </a:r>
            <a:r>
              <a:rPr sz="1000" b="0" spc="-10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20" dirty="0">
                <a:solidFill>
                  <a:srgbClr val="1E1E1C"/>
                </a:solidFill>
                <a:latin typeface="Mark Pro Light"/>
                <a:cs typeface="Mark Pro Light"/>
              </a:rPr>
              <a:t>0371</a:t>
            </a:r>
            <a:endParaRPr sz="1000" dirty="0">
              <a:latin typeface="Mark Pro Light"/>
              <a:cs typeface="Mark Pro Light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:</a:t>
            </a:r>
            <a:r>
              <a:rPr sz="1000" b="0" spc="-10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R</a:t>
            </a:r>
            <a:r>
              <a:rPr sz="1000" b="0" spc="-10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-</a:t>
            </a:r>
            <a:r>
              <a:rPr sz="1000" b="0" spc="-10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20" dirty="0">
                <a:solidFill>
                  <a:srgbClr val="1E1E1C"/>
                </a:solidFill>
                <a:latin typeface="Mark Pro Light"/>
                <a:cs typeface="Mark Pro Light"/>
              </a:rPr>
              <a:t>0371</a:t>
            </a:r>
            <a:endParaRPr sz="1000" dirty="0">
              <a:latin typeface="Mark Pro Light"/>
              <a:cs typeface="Mark Pro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235</Words>
  <Application>Microsoft Office PowerPoint</Application>
  <PresentationFormat>Personalizado</PresentationFormat>
  <Paragraphs>41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Calibri</vt:lpstr>
      <vt:lpstr>Edwardian Script ITC</vt:lpstr>
      <vt:lpstr>Mark Pro Light</vt:lpstr>
      <vt:lpstr>Old English Text MT</vt:lpstr>
      <vt:lpstr>Times New Roman</vt:lpstr>
      <vt:lpstr>Office Theme</vt:lpstr>
      <vt:lpstr>Escuela de Posgrado Newman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Diploma_MAN ANGELA GIOVANA MAZA CHUMPITAZ copia</dc:title>
  <dc:creator>Limagencia D4</dc:creator>
  <cp:lastModifiedBy>Dulce Montoya vergara</cp:lastModifiedBy>
  <cp:revision>17</cp:revision>
  <dcterms:created xsi:type="dcterms:W3CDTF">2022-08-23T06:20:07Z</dcterms:created>
  <dcterms:modified xsi:type="dcterms:W3CDTF">2023-04-27T22:01:39Z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2022-08-23T00:00:00Z</vt:filetime>
  </property>
  <property fmtid="{D5CDD505-2E9C-101B-9397-08002B2CF9AE}" pid="3" name="Creator">
    <vt:lpwstr>Adobe Illustrator 26.5 (Windows)</vt:lpwstr>
  </property>
  <property fmtid="{D5CDD505-2E9C-101B-9397-08002B2CF9AE}" pid="4" name="CreatorVersion">
    <vt:lpwstr>21.0.0</vt:lpwstr>
  </property>
  <property fmtid="{D5CDD505-2E9C-101B-9397-08002B2CF9AE}" pid="5" name="LastSaved">
    <vt:filetime>2022-08-23T00:00:00Z</vt:filetime>
  </property>
  <property fmtid="{D5CDD505-2E9C-101B-9397-08002B2CF9AE}" pid="6" name="Producer">
    <vt:lpwstr>Adobe PDF library 16.07</vt:lpwstr>
  </property>
</Properties>
</file>